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51" d="100"/>
          <a:sy n="51" d="100"/>
        </p:scale>
        <p:origin x="-1291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8F3278-EFCC-4264-86E9-624B2A69FB9F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7C4DE3-873C-4234-BAA3-E15315E1179E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7F6C23-DC00-4AF1-B656-D0F9ACBCF5CB}" type="datetimeFigureOut">
              <a:rPr lang="en-US" smtClean="0"/>
              <a:t>2/1/2016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1</a:t>
            </a:fld>
            <a:endParaRPr lang="en-IN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1</cp:revision>
  <dcterms:created xsi:type="dcterms:W3CDTF">2016-02-01T10:32:57Z</dcterms:created>
  <dcterms:modified xsi:type="dcterms:W3CDTF">2016-02-01T10:33:41Z</dcterms:modified>
</cp:coreProperties>
</file>

<file path=docProps/thumbnail.jpeg>
</file>